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71" r:id="rId6"/>
    <p:sldId id="259" r:id="rId7"/>
    <p:sldId id="261" r:id="rId8"/>
    <p:sldId id="268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24000">
    <p:wipe dir="u"/>
    <p:sndAc>
      <p:stSnd>
        <p:snd r:embed="rId1" name="bomb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24000">
    <p:wipe dir="u"/>
    <p:sndAc>
      <p:stSnd>
        <p:snd r:embed="rId1" name="bomb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24000">
    <p:wipe dir="u"/>
    <p:sndAc>
      <p:stSnd>
        <p:snd r:embed="rId1" name="bomb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6F35D0-9D6C-401C-A24C-05CA4B6F8827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724073-F972-4F65-9428-FCB89CA20B9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Tm="24000">
    <p:wipe dir="u"/>
    <p:sndAc>
      <p:stSnd>
        <p:snd r:embed="rId13" name="bomb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gcuv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gca.or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fterschoolalliance.org/" TargetMode="External"/><Relationship Id="rId5" Type="http://schemas.openxmlformats.org/officeDocument/2006/relationships/hyperlink" Target="http://www.bgcuv.org/" TargetMode="External"/><Relationship Id="rId4" Type="http://schemas.openxmlformats.org/officeDocument/2006/relationships/hyperlink" Target="http://www.micorsoft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Umpqua Valley Boys &amp; Girls Club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Located in Roseburg, Or. </a:t>
            </a:r>
          </a:p>
          <a:p>
            <a:pPr algn="ctr"/>
            <a:endParaRPr lang="en-US" dirty="0"/>
          </a:p>
        </p:txBody>
      </p:sp>
      <p:pic>
        <p:nvPicPr>
          <p:cNvPr id="4" name="Picture 3" descr="B &amp; G Clu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4267200"/>
            <a:ext cx="2305050" cy="638175"/>
          </a:xfrm>
          <a:prstGeom prst="rect">
            <a:avLst/>
          </a:prstGeom>
        </p:spPr>
      </p:pic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Local Programs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NetSMART</a:t>
            </a:r>
            <a:r>
              <a:rPr lang="en-US" dirty="0" smtClean="0"/>
              <a:t>: is for members 6-12 years old. It teaches them about using the internet and the dangers that are associated with the internet so that they don’t become victims. </a:t>
            </a:r>
          </a:p>
          <a:p>
            <a:r>
              <a:rPr lang="en-US" dirty="0" smtClean="0"/>
              <a:t>Project Learn is a partnership with JC Penney to improve academics. </a:t>
            </a:r>
          </a:p>
          <a:p>
            <a:r>
              <a:rPr lang="en-US" dirty="0" smtClean="0"/>
              <a:t>For Sports &amp; Recreation there is a games room league which includes a chess club. There are daily activities and games offered in the game room for members of all ages. </a:t>
            </a:r>
          </a:p>
          <a:p>
            <a:r>
              <a:rPr lang="en-US" dirty="0" smtClean="0"/>
              <a:t>The B&amp;G Club adopted the local Roseburg Sports Program to provide programs for members in 3</a:t>
            </a:r>
            <a:r>
              <a:rPr lang="en-US" baseline="30000" dirty="0" smtClean="0"/>
              <a:t>rd</a:t>
            </a:r>
            <a:r>
              <a:rPr lang="en-US" dirty="0" smtClean="0"/>
              <a:t>-6</a:t>
            </a:r>
            <a:r>
              <a:rPr lang="en-US" baseline="30000" dirty="0" smtClean="0"/>
              <a:t>th</a:t>
            </a:r>
            <a:r>
              <a:rPr lang="en-US" dirty="0" smtClean="0"/>
              <a:t> grades. Some sports are football, volleyball, and basketball.  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Local Programs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weekly craft projects and holiday arts. </a:t>
            </a:r>
          </a:p>
          <a:p>
            <a:r>
              <a:rPr lang="en-US" dirty="0" smtClean="0"/>
              <a:t>The monthly Fine Arts program encourages artistic expression for members of all ages in mixed media and drama. </a:t>
            </a:r>
          </a:p>
          <a:p>
            <a:r>
              <a:rPr lang="en-US" dirty="0" smtClean="0"/>
              <a:t>The Sunshine Club gets together once a week to create masterpieces for donors and others in the community. </a:t>
            </a:r>
          </a:p>
          <a:p>
            <a:r>
              <a:rPr lang="en-US" dirty="0" smtClean="0"/>
              <a:t>Triple Play: teaches members about healthy eating &amp; keeping fit. </a:t>
            </a:r>
          </a:p>
          <a:p>
            <a:r>
              <a:rPr lang="en-US" dirty="0" smtClean="0"/>
              <a:t>Passport to Manhood: Teaches responsibility and reinforces positive behavior in males.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Local Programs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 Moves: helps youth resist premature sexual activity. </a:t>
            </a:r>
          </a:p>
          <a:p>
            <a:r>
              <a:rPr lang="en-US" dirty="0" smtClean="0"/>
              <a:t>Junior Leaders Program: these members provide 40 hours of volunteer community service. </a:t>
            </a:r>
          </a:p>
          <a:p>
            <a:r>
              <a:rPr lang="en-US" dirty="0" smtClean="0"/>
              <a:t>Member of the Month &amp; Member of the Year are used to promote family, academic performance, spiritual values, life goals and poise &amp; public speaking. 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Local Summer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weekly camps, last summer there were 21 camps in: Science; Art; Exercise; Nature; Animals; Fairies, Dragons &amp; Knights; and Water activities. </a:t>
            </a:r>
          </a:p>
          <a:p>
            <a:r>
              <a:rPr lang="en-US" dirty="0" smtClean="0"/>
              <a:t>Sports camps were in soccer, golf, martial arts, tennis, </a:t>
            </a:r>
            <a:r>
              <a:rPr lang="en-US" dirty="0" err="1" smtClean="0"/>
              <a:t>zumba</a:t>
            </a:r>
            <a:r>
              <a:rPr lang="en-US" dirty="0" smtClean="0"/>
              <a:t> dance, lacrosse, snorkeling, volleyball &amp; football. </a:t>
            </a:r>
          </a:p>
          <a:p>
            <a:r>
              <a:rPr lang="en-US" dirty="0" smtClean="0"/>
              <a:t>Members went on field trips to: Mercy Hospital, the Umpqua Valley Arts Festival, the Show &amp; Shine for vintage cars, Fishing, Camp Shriver, the Douglas County Fair, the Renaissance Fair, SPLASH and played disc golf.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Food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school year all members receive a daily snack. </a:t>
            </a:r>
          </a:p>
          <a:p>
            <a:r>
              <a:rPr lang="en-US" dirty="0" smtClean="0"/>
              <a:t>During the summer members get free lunch and snack. </a:t>
            </a:r>
          </a:p>
          <a:p>
            <a:pPr algn="ctr">
              <a:buNone/>
            </a:pPr>
            <a:r>
              <a:rPr lang="en-US" dirty="0" smtClean="0"/>
              <a:t>To get More Information about Umpqua Valley Boys &amp; Girls Club you can go to their website:</a:t>
            </a:r>
          </a:p>
          <a:p>
            <a:pPr algn="ctr">
              <a:buNone/>
            </a:pPr>
            <a:r>
              <a:rPr lang="en-US" dirty="0" smtClean="0">
                <a:hlinkClick r:id="rId3"/>
              </a:rPr>
              <a:t>www.bgcuv.org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Stacking challe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5053584"/>
            <a:ext cx="1752600" cy="1472184"/>
          </a:xfrm>
          <a:prstGeom prst="rect">
            <a:avLst/>
          </a:prstGeom>
        </p:spPr>
      </p:pic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Local Parent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Me: What do you like most about the B&amp;G Club: </a:t>
            </a:r>
          </a:p>
          <a:p>
            <a:pPr>
              <a:buNone/>
            </a:pPr>
            <a:r>
              <a:rPr lang="en-US" dirty="0" smtClean="0"/>
              <a:t>	SH: It is a safe environment, there are planned activities and he gets a snack. </a:t>
            </a:r>
          </a:p>
          <a:p>
            <a:r>
              <a:rPr lang="en-US" dirty="0" smtClean="0"/>
              <a:t>Me: What does your son like the most?</a:t>
            </a:r>
          </a:p>
          <a:p>
            <a:pPr>
              <a:buNone/>
            </a:pPr>
            <a:r>
              <a:rPr lang="en-US" dirty="0" smtClean="0"/>
              <a:t>	SH: The variety of activities and that they have computers he can use. </a:t>
            </a:r>
          </a:p>
          <a:p>
            <a:r>
              <a:rPr lang="en-US" dirty="0" smtClean="0"/>
              <a:t>Me: What do you like least about the B&amp;G Club:</a:t>
            </a:r>
          </a:p>
          <a:p>
            <a:pPr>
              <a:buNone/>
            </a:pPr>
            <a:r>
              <a:rPr lang="en-US" dirty="0" smtClean="0"/>
              <a:t>	SH: They have an open door policy which means members can leave when they choose and she thinks the computers need to be better monitored. </a:t>
            </a:r>
          </a:p>
          <a:p>
            <a:r>
              <a:rPr lang="en-US" dirty="0" smtClean="0"/>
              <a:t>Me: Anything else? SH: I appreciate the way they reach out and involve the community with the kids. </a:t>
            </a:r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www.bgca.org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www.micorsoft.org</a:t>
            </a:r>
            <a:endParaRPr lang="en-US" dirty="0" smtClean="0"/>
          </a:p>
          <a:p>
            <a:r>
              <a:rPr lang="en-US" dirty="0" err="1" smtClean="0"/>
              <a:t>Kast</a:t>
            </a:r>
            <a:r>
              <a:rPr lang="en-US" dirty="0" smtClean="0"/>
              <a:t>, Steven. (2007, October22). Boys &amp; Girls Clubs of the Virginia Peninsula Join Nationwide Call to Action Concerning Crises Affecting Young People. </a:t>
            </a:r>
            <a:r>
              <a:rPr lang="en-US" i="1" dirty="0" smtClean="0"/>
              <a:t>Boys &amp; Girls Clubs of the Virginia Peninsula. 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www.bgcuv.org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www.afterschoolalliance.org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 we save our youth?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How can we lower crime and substance abuse rates in youth, reduce dropout rates, lower obesity and combat crises among youth? By enrolling children in programs sponsored by National Boys &amp; Girls Clubs of America!</a:t>
            </a:r>
            <a:endParaRPr lang="en-US" sz="3600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Statistics on children needing after school care.</a:t>
            </a:r>
          </a:p>
          <a:p>
            <a:r>
              <a:rPr lang="en-US" dirty="0" smtClean="0"/>
              <a:t>Benefits of afterschool programs.  </a:t>
            </a:r>
          </a:p>
          <a:p>
            <a:r>
              <a:rPr lang="en-US" dirty="0" smtClean="0"/>
              <a:t>What is National Boys &amp; Girls Club?</a:t>
            </a:r>
          </a:p>
          <a:p>
            <a:r>
              <a:rPr lang="en-US" dirty="0" smtClean="0"/>
              <a:t>Local Boys &amp; Girls Club Programs.</a:t>
            </a:r>
          </a:p>
          <a:p>
            <a:r>
              <a:rPr lang="en-US" dirty="0" smtClean="0"/>
              <a:t>Local Program Parent’s comments.</a:t>
            </a:r>
          </a:p>
          <a:p>
            <a:r>
              <a:rPr lang="en-US" dirty="0" smtClean="0"/>
              <a:t>References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&amp;G Club tenn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4572000"/>
            <a:ext cx="2514600" cy="1885950"/>
          </a:xfrm>
          <a:prstGeom prst="rect">
            <a:avLst/>
          </a:prstGeom>
        </p:spPr>
      </p:pic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 Shows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More than 15 million school-age children are on their own after school. This equals 26% of the school-age population. More than one million of these children are in grades K-5. </a:t>
            </a:r>
            <a:r>
              <a:rPr lang="en-US" dirty="0" smtClean="0"/>
              <a:t>(Afterschool Alliance, 2009)</a:t>
            </a:r>
            <a:endParaRPr lang="en-US" dirty="0" smtClean="0"/>
          </a:p>
          <a:p>
            <a:r>
              <a:rPr lang="en-US" dirty="0" smtClean="0"/>
              <a:t>Only 8.4 million K-12 children participate in after school programs. </a:t>
            </a:r>
            <a:r>
              <a:rPr lang="en-US" dirty="0" smtClean="0"/>
              <a:t>(Afterschool Alliance, 2009)</a:t>
            </a:r>
            <a:endParaRPr lang="en-US" dirty="0" smtClean="0"/>
          </a:p>
          <a:p>
            <a:r>
              <a:rPr lang="en-US" dirty="0" smtClean="0"/>
              <a:t>The hours between 3-6pm are the peak hours for juvenile crime and experimentation with drugs, alcohol, cigarettes and sex. </a:t>
            </a:r>
            <a:r>
              <a:rPr lang="en-US" dirty="0" smtClean="0"/>
              <a:t>(Fight Crime: Invest in Kids, 2002)</a:t>
            </a:r>
            <a:endParaRPr lang="en-US" dirty="0" smtClean="0"/>
          </a:p>
          <a:p>
            <a:r>
              <a:rPr lang="en-US" dirty="0" smtClean="0"/>
              <a:t>Nine in 10 Americans want all children to have a safe place to go with organized activities after school. However only 76% of Americans agree that officials should increase funding for after school programs. </a:t>
            </a:r>
            <a:r>
              <a:rPr lang="en-US" dirty="0" smtClean="0"/>
              <a:t>(Lake, Snell, Perry &amp; Associates Inc., 2009)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Benefits of Participating in After School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Teens who do not participate in afterschool programs are nearly 3 times more likely to skip classes, use marijuana or other drugs and are more likely to drink, smoke &amp; engage in sex. </a:t>
            </a:r>
            <a:r>
              <a:rPr lang="en-US" dirty="0" smtClean="0"/>
              <a:t>(YMCA of the USA, March 2001)</a:t>
            </a:r>
            <a:endParaRPr lang="en-US" dirty="0" smtClean="0"/>
          </a:p>
          <a:p>
            <a:r>
              <a:rPr lang="en-US" dirty="0" smtClean="0"/>
              <a:t>Research shows that afterschool programs who use evidence based approaches were consistent in producing multiple benefits for youth, including improvements in personal, social and academic skills. </a:t>
            </a:r>
            <a:r>
              <a:rPr lang="en-US" dirty="0" smtClean="0"/>
              <a:t>(The Collaborative for Academic, Social, &amp; Emotional Learning, 2007)</a:t>
            </a:r>
            <a:endParaRPr lang="en-US" dirty="0" smtClean="0"/>
          </a:p>
          <a:p>
            <a:r>
              <a:rPr lang="en-US" dirty="0" smtClean="0"/>
              <a:t>Parents miss an average of eight days of work per year due to a lack of afterschool care. Decreased worker productivity related to this costs businesses up to $300 billion per year. </a:t>
            </a:r>
            <a:r>
              <a:rPr lang="en-US" dirty="0" smtClean="0"/>
              <a:t>(Community, Families &amp; Work Program at </a:t>
            </a:r>
            <a:r>
              <a:rPr lang="en-US" smtClean="0"/>
              <a:t>Brandeis University, 2004)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Boys &amp; Girls Clubs of America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Boys &amp; Girls Clubs are located in all 50 states, the Virgin Islands &amp; Puerto Rico as well as on military bases worldwide. </a:t>
            </a:r>
          </a:p>
          <a:p>
            <a:r>
              <a:rPr lang="en-US" dirty="0" smtClean="0"/>
              <a:t>Potentially 4.5 million children can be reached by Boys &amp; Girls Clubs nationwide. </a:t>
            </a:r>
          </a:p>
          <a:p>
            <a:r>
              <a:rPr lang="en-US" dirty="0" smtClean="0"/>
              <a:t>1,400 of the 3,700 Boys &amp; Girls Clubs are located inside schools. </a:t>
            </a:r>
          </a:p>
          <a:p>
            <a:r>
              <a:rPr lang="en-US" dirty="0" smtClean="0"/>
              <a:t>19% of club members are between the ages of 11 and 12 years. </a:t>
            </a:r>
          </a:p>
          <a:p>
            <a:r>
              <a:rPr lang="en-US" dirty="0" smtClean="0"/>
              <a:t>Children ages 6-18 years can participate in programs. 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Boys &amp; Girls clubs provide character building activities and a safe place for children daily.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Specialized programs focus on meeting specific needs in a community. Some of these are:</a:t>
            </a:r>
          </a:p>
          <a:p>
            <a:r>
              <a:rPr lang="en-US" dirty="0" smtClean="0"/>
              <a:t>Delinquency &amp; Gang Prevention/Intervention</a:t>
            </a:r>
          </a:p>
          <a:p>
            <a:r>
              <a:rPr lang="en-US" dirty="0" smtClean="0"/>
              <a:t>Latino Outreach</a:t>
            </a:r>
          </a:p>
          <a:p>
            <a:r>
              <a:rPr lang="en-US" dirty="0" smtClean="0"/>
              <a:t>Youth for Unity</a:t>
            </a:r>
          </a:p>
          <a:p>
            <a:r>
              <a:rPr lang="en-US" dirty="0" smtClean="0"/>
              <a:t>Teen Initiative</a:t>
            </a:r>
          </a:p>
          <a:p>
            <a:r>
              <a:rPr lang="en-US" dirty="0" smtClean="0"/>
              <a:t>Family PLUS: Parents Leading, Uniting, Serving</a:t>
            </a:r>
          </a:p>
          <a:p>
            <a:r>
              <a:rPr lang="en-US" dirty="0" smtClean="0"/>
              <a:t>Club Tech</a:t>
            </a:r>
          </a:p>
          <a:p>
            <a:r>
              <a:rPr lang="en-US" dirty="0" smtClean="0"/>
              <a:t>Traditional programs are in Sports, Health, Arts, Character &amp; Leadership and Education &amp; Career.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Umpqua Valley Boys &amp; Girls Club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Hours are 2:30-6:30 pm on school days although on early release school days they are closed. </a:t>
            </a:r>
          </a:p>
          <a:p>
            <a:r>
              <a:rPr lang="en-US" dirty="0" smtClean="0"/>
              <a:t>On staff in-service day for schools the B&amp;G club is open from 12:30-6:30pm. </a:t>
            </a:r>
          </a:p>
          <a:p>
            <a:r>
              <a:rPr lang="en-US" dirty="0" smtClean="0"/>
              <a:t>During the summer months they are open from 11:30-5:30 pm. </a:t>
            </a:r>
          </a:p>
          <a:p>
            <a:r>
              <a:rPr lang="en-US" dirty="0" smtClean="0"/>
              <a:t>It costs $52 a year for a member to attend. The summer week long camps cost an extra $75 a piece. </a:t>
            </a: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Umpqua Valley Boys &amp; Girls Club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UVBG offers the following programs locally</a:t>
            </a:r>
          </a:p>
          <a:p>
            <a:r>
              <a:rPr lang="en-US" dirty="0" smtClean="0"/>
              <a:t>Power Hour is for 1</a:t>
            </a:r>
            <a:r>
              <a:rPr lang="en-US" baseline="30000" dirty="0" smtClean="0"/>
              <a:t>st</a:t>
            </a:r>
            <a:r>
              <a:rPr lang="en-US" dirty="0" smtClean="0"/>
              <a:t> -6</a:t>
            </a:r>
            <a:r>
              <a:rPr lang="en-US" baseline="30000" dirty="0" smtClean="0"/>
              <a:t>th</a:t>
            </a:r>
            <a:r>
              <a:rPr lang="en-US" dirty="0" smtClean="0"/>
              <a:t> graders, it encourages them to become more successful in school by becoming self directed learners. </a:t>
            </a:r>
          </a:p>
          <a:p>
            <a:r>
              <a:rPr lang="en-US" dirty="0" smtClean="0"/>
              <a:t>The Books &amp; Friends Club: is a buddy reading program that includes parents &amp; school involvement &amp; provides rewards for reading. </a:t>
            </a:r>
          </a:p>
          <a:p>
            <a:r>
              <a:rPr lang="en-US" dirty="0" smtClean="0"/>
              <a:t>Scholar Club: is for members in 7</a:t>
            </a:r>
            <a:r>
              <a:rPr lang="en-US" baseline="30000" dirty="0" smtClean="0"/>
              <a:t>th</a:t>
            </a:r>
            <a:r>
              <a:rPr lang="en-US" dirty="0" smtClean="0"/>
              <a:t> – 12</a:t>
            </a:r>
            <a:r>
              <a:rPr lang="en-US" baseline="30000" dirty="0" smtClean="0"/>
              <a:t>th</a:t>
            </a:r>
            <a:r>
              <a:rPr lang="en-US" dirty="0" smtClean="0"/>
              <a:t> grades. It helps them to be more successful in school and supports members to achieve their academic and career goals.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24000"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1136</Words>
  <Application>Microsoft Office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Umpqua Valley Boys &amp; Girls Club</vt:lpstr>
      <vt:lpstr>How do we save our youth?</vt:lpstr>
      <vt:lpstr>Outline</vt:lpstr>
      <vt:lpstr>Research Shows </vt:lpstr>
      <vt:lpstr>Benefits of Participating in After School Programs</vt:lpstr>
      <vt:lpstr>Boys &amp; Girls Clubs of America </vt:lpstr>
      <vt:lpstr>Boys &amp; Girls clubs provide character building activities and a safe place for children daily. </vt:lpstr>
      <vt:lpstr>Umpqua Valley Boys &amp; Girls Club</vt:lpstr>
      <vt:lpstr>Umpqua Valley Boys &amp; Girls Club</vt:lpstr>
      <vt:lpstr>Local Programs Continued</vt:lpstr>
      <vt:lpstr>Local Programs Continued</vt:lpstr>
      <vt:lpstr>Local Programs Continued</vt:lpstr>
      <vt:lpstr>Local Summer Programs </vt:lpstr>
      <vt:lpstr>Food Programs</vt:lpstr>
      <vt:lpstr>Local Parent Comments</vt:lpstr>
      <vt:lpstr>References</vt:lpstr>
    </vt:vector>
  </TitlesOfParts>
  <Company>UCAN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Umpqua Valley Boys &amp; Girls Club</dc:title>
  <dc:creator>shawn.lybarger</dc:creator>
  <cp:lastModifiedBy>shawn.lybarger</cp:lastModifiedBy>
  <cp:revision>49</cp:revision>
  <dcterms:created xsi:type="dcterms:W3CDTF">2011-02-02T00:44:41Z</dcterms:created>
  <dcterms:modified xsi:type="dcterms:W3CDTF">2011-02-05T20:00:46Z</dcterms:modified>
</cp:coreProperties>
</file>